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704"/>
  </p:normalViewPr>
  <p:slideViewPr>
    <p:cSldViewPr snapToGrid="0" snapToObjects="1">
      <p:cViewPr varScale="1">
        <p:scale>
          <a:sx n="53" d="100"/>
          <a:sy n="53" d="100"/>
        </p:scale>
        <p:origin x="648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tiff>
</file>

<file path=ppt/media/image3.tiff>
</file>

<file path=ppt/media/image4.tiff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085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244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0332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0650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7045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94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873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954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096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426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527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80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B90E8-2545-7542-B5A1-17A15AED0D3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270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33AB90E8-2545-7542-B5A1-17A15AED0D3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409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33AB90E8-2545-7542-B5A1-17A15AED0D3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2AAC2E8C-CAEE-EE48-A145-B78394B75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5337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985BE-2862-1A4A-88D3-CBC7182936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Predict Revenue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5E6EFA-447D-6B42-9147-CBA50C1873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Krish Gondaliya</a:t>
            </a:r>
          </a:p>
        </p:txBody>
      </p:sp>
    </p:spTree>
    <p:extLst>
      <p:ext uri="{BB962C8B-B14F-4D97-AF65-F5344CB8AC3E}">
        <p14:creationId xmlns:p14="http://schemas.microsoft.com/office/powerpoint/2010/main" val="4277625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45333-9885-064C-90DD-D9672AEA1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Models and MSE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87F73C9-51D7-7647-9DA0-E251287A24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5911805"/>
              </p:ext>
            </p:extLst>
          </p:nvPr>
        </p:nvGraphicFramePr>
        <p:xfrm>
          <a:off x="819150" y="2222500"/>
          <a:ext cx="10571998" cy="39674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5999">
                  <a:extLst>
                    <a:ext uri="{9D8B030D-6E8A-4147-A177-3AD203B41FA5}">
                      <a16:colId xmlns:a16="http://schemas.microsoft.com/office/drawing/2014/main" val="2858880706"/>
                    </a:ext>
                  </a:extLst>
                </a:gridCol>
                <a:gridCol w="5285999">
                  <a:extLst>
                    <a:ext uri="{9D8B030D-6E8A-4147-A177-3AD203B41FA5}">
                      <a16:colId xmlns:a16="http://schemas.microsoft.com/office/drawing/2014/main" val="203426882"/>
                    </a:ext>
                  </a:extLst>
                </a:gridCol>
              </a:tblGrid>
              <a:tr h="408158">
                <a:tc>
                  <a:txBody>
                    <a:bodyPr/>
                    <a:lstStyle/>
                    <a:p>
                      <a:r>
                        <a:rPr lang="en-US" dirty="0"/>
                        <a:t>Model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4250416"/>
                  </a:ext>
                </a:extLst>
              </a:tr>
              <a:tr h="1186441">
                <a:tc>
                  <a:txBody>
                    <a:bodyPr/>
                    <a:lstStyle/>
                    <a:p>
                      <a:r>
                        <a:rPr lang="en-US" dirty="0"/>
                        <a:t>RPART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17.52254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0296685"/>
                  </a:ext>
                </a:extLst>
              </a:tr>
              <a:tr h="1186441">
                <a:tc>
                  <a:txBody>
                    <a:bodyPr/>
                    <a:lstStyle/>
                    <a:p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20.03397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5398536"/>
                  </a:ext>
                </a:extLst>
              </a:tr>
              <a:tr h="1186441">
                <a:tc>
                  <a:txBody>
                    <a:bodyPr/>
                    <a:lstStyle/>
                    <a:p>
                      <a:r>
                        <a:rPr lang="en-US" dirty="0"/>
                        <a:t>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27.39045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5089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0414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2839A1C-34CB-4C3C-8531-CA67525FDE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1CC5E8-2649-3D48-95A0-1DA1DF0C1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1032918"/>
            <a:ext cx="5452533" cy="4792165"/>
          </a:xfr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100"/>
              <a:t>So RPART has the best MSE. Therefore, my approach is to fine tune RPART. I learned that RPART does not recognize linear regression well. </a:t>
            </a: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FAC94EAF-F7F7-4727-AE69-A7036B4A5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909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46E6C-0327-DD4F-B33D-858ED0162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Based on Source: </a:t>
            </a:r>
            <a:br>
              <a:rPr lang="en-US" dirty="0"/>
            </a:br>
            <a:r>
              <a:rPr lang="en-US" dirty="0"/>
              <a:t>Revenue vs Duration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BA88B8-A7F9-0E4B-B1B3-52711435E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285" y="2062952"/>
            <a:ext cx="3573265" cy="37470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B9BC94-F3C7-E84C-921F-C128568AB9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0353" y="2062952"/>
            <a:ext cx="3573265" cy="37470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26FD1B-6928-F645-84E0-F38F0E622E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5637" y="2062952"/>
            <a:ext cx="3573265" cy="3747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819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6D525-5EE3-2B4E-8610-4A909E084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 on ”Google Search” based on 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9C3B5-0924-1644-B436-EDE6244B5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4850568" cy="4188525"/>
          </a:xfrm>
        </p:spPr>
        <p:txBody>
          <a:bodyPr/>
          <a:lstStyle/>
          <a:p>
            <a:r>
              <a:rPr lang="en-US" dirty="0"/>
              <a:t>After sub-setting the data into only “Google Search”, I split it even further into categories of activity levels. (e.g. 1,2,3,4,….21)</a:t>
            </a:r>
          </a:p>
          <a:p>
            <a:r>
              <a:rPr lang="en-US" dirty="0"/>
              <a:t>For each activity level, I created a linear regression model based on the relationship between duration and Revenue. </a:t>
            </a:r>
          </a:p>
          <a:p>
            <a:r>
              <a:rPr lang="en-US" dirty="0"/>
              <a:t>Below Duration of 37, I let RPART predict because it was not linear regression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82EA27-B04C-044E-8D24-11F832803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280" y="3019647"/>
            <a:ext cx="6103540" cy="207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896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4047A07-72EC-41BC-A55F-C264F639F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D20648-6791-0B7C-CACE-8F10177831D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18045" b="216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FF2DD88-0F59-EB46-9F15-10EDD6942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1449147"/>
            <a:ext cx="10572000" cy="373245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600"/>
              <a:t>I couldn’t figure out when it is linear regression and when it is not for the other two sources (Direct Link and Google Ad). Therefore, I left it as RPART prediction</a:t>
            </a:r>
          </a:p>
        </p:txBody>
      </p:sp>
    </p:spTree>
    <p:extLst>
      <p:ext uri="{BB962C8B-B14F-4D97-AF65-F5344CB8AC3E}">
        <p14:creationId xmlns:p14="http://schemas.microsoft.com/office/powerpoint/2010/main" val="1656521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F71F9BE-D714-1C4D-8642-495028B6B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looking at the subset of </a:t>
            </a:r>
            <a:r>
              <a:rPr lang="en-US" dirty="0" err="1"/>
              <a:t>DirectLinks</a:t>
            </a:r>
            <a:r>
              <a:rPr lang="en-US" dirty="0"/>
              <a:t>…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F2492C98-3041-D046-A566-935AA030557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3407" r="3407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422F7F-ADCA-CB4B-8057-22ABA9CC2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4073049"/>
          </a:xfrm>
        </p:spPr>
        <p:txBody>
          <a:bodyPr>
            <a:normAutofit fontScale="925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There were data points that had every attribute the same yet had two different revenues.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Which is why it was VERY difficult to determine the pattern of when it was linear regression and when it was 0 revenue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A66BE70-58A0-9F4E-91D1-9C5EF7BC9CE8}"/>
              </a:ext>
            </a:extLst>
          </p:cNvPr>
          <p:cNvGrpSpPr/>
          <p:nvPr/>
        </p:nvGrpSpPr>
        <p:grpSpPr>
          <a:xfrm>
            <a:off x="1206956" y="3556162"/>
            <a:ext cx="3251200" cy="695534"/>
            <a:chOff x="1122290" y="4013362"/>
            <a:chExt cx="3251200" cy="69553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75FF296-53A8-AD41-91F7-1027BBE97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22290" y="4220504"/>
              <a:ext cx="3251200" cy="2413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F53D412-047A-E94A-93C1-08F654E560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22290" y="4461805"/>
              <a:ext cx="3251200" cy="24709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A08D3BF-A3C5-224A-ADC6-AA025F1E25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14156"/>
            <a:stretch/>
          </p:blipFill>
          <p:spPr>
            <a:xfrm>
              <a:off x="1541390" y="4013362"/>
              <a:ext cx="2832100" cy="2071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24254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2839A1C-34CB-4C3C-8531-CA67525FDE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1203BE-677E-E442-B3E3-79CC11F58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1032918"/>
            <a:ext cx="5452533" cy="4792165"/>
          </a:xfr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100"/>
              <a:t>In conclusion, I used RPART and linear regression to predict the revenue. After cross validation, I received an MSE of around 14. </a:t>
            </a: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FAC94EAF-F7F7-4727-AE69-A7036B4A5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2270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40</TotalTime>
  <Words>239</Words>
  <Application>Microsoft Office PowerPoint</Application>
  <PresentationFormat>Widescreen</PresentationFormat>
  <Paragraphs>24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2</vt:lpstr>
      <vt:lpstr>Quotable</vt:lpstr>
      <vt:lpstr>Predict Revenue</vt:lpstr>
      <vt:lpstr>ML Models and MSE</vt:lpstr>
      <vt:lpstr>So RPART has the best MSE. Therefore, my approach is to fine tune RPART. I learned that RPART does not recognize linear regression well. </vt:lpstr>
      <vt:lpstr>Split Based on Source:  Revenue vs Duration</vt:lpstr>
      <vt:lpstr>Linear Regression on ”Google Search” based on Activity</vt:lpstr>
      <vt:lpstr>I couldn’t figure out when it is linear regression and when it is not for the other two sources (Direct Link and Google Ad). Therefore, I left it as RPART prediction</vt:lpstr>
      <vt:lpstr>When looking at the subset of DirectLinks…</vt:lpstr>
      <vt:lpstr>In conclusion, I used RPART and linear regression to predict the revenue. After cross validation, I received an MSE of around 14.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Prediction Challenge #5</dc:title>
  <dc:creator>Tanvi W.</dc:creator>
  <cp:lastModifiedBy>Krish Gondaliya</cp:lastModifiedBy>
  <cp:revision>5</cp:revision>
  <dcterms:created xsi:type="dcterms:W3CDTF">2019-05-03T01:35:58Z</dcterms:created>
  <dcterms:modified xsi:type="dcterms:W3CDTF">2024-08-14T13:04:45Z</dcterms:modified>
</cp:coreProperties>
</file>